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6" r:id="rId2"/>
  </p:sldIdLst>
  <p:sldSz cx="15544800" cy="10058400"/>
  <p:notesSz cx="6858000" cy="9144000"/>
  <p:defaultTextStyle>
    <a:defPPr>
      <a:defRPr lang="fr-FR"/>
    </a:defPPr>
    <a:lvl1pPr marL="0" algn="l" defTabSz="1098304" rtl="0" eaLnBrk="1" latinLnBrk="0" hangingPunct="1">
      <a:defRPr sz="2162" kern="1200">
        <a:solidFill>
          <a:schemeClr val="tx1"/>
        </a:solidFill>
        <a:latin typeface="+mn-lt"/>
        <a:ea typeface="+mn-ea"/>
        <a:cs typeface="+mn-cs"/>
      </a:defRPr>
    </a:lvl1pPr>
    <a:lvl2pPr marL="549152" algn="l" defTabSz="1098304" rtl="0" eaLnBrk="1" latinLnBrk="0" hangingPunct="1">
      <a:defRPr sz="2162" kern="1200">
        <a:solidFill>
          <a:schemeClr val="tx1"/>
        </a:solidFill>
        <a:latin typeface="+mn-lt"/>
        <a:ea typeface="+mn-ea"/>
        <a:cs typeface="+mn-cs"/>
      </a:defRPr>
    </a:lvl2pPr>
    <a:lvl3pPr marL="1098304" algn="l" defTabSz="1098304" rtl="0" eaLnBrk="1" latinLnBrk="0" hangingPunct="1">
      <a:defRPr sz="2162" kern="1200">
        <a:solidFill>
          <a:schemeClr val="tx1"/>
        </a:solidFill>
        <a:latin typeface="+mn-lt"/>
        <a:ea typeface="+mn-ea"/>
        <a:cs typeface="+mn-cs"/>
      </a:defRPr>
    </a:lvl3pPr>
    <a:lvl4pPr marL="1647456" algn="l" defTabSz="1098304" rtl="0" eaLnBrk="1" latinLnBrk="0" hangingPunct="1">
      <a:defRPr sz="2162" kern="1200">
        <a:solidFill>
          <a:schemeClr val="tx1"/>
        </a:solidFill>
        <a:latin typeface="+mn-lt"/>
        <a:ea typeface="+mn-ea"/>
        <a:cs typeface="+mn-cs"/>
      </a:defRPr>
    </a:lvl4pPr>
    <a:lvl5pPr marL="2196608" algn="l" defTabSz="1098304" rtl="0" eaLnBrk="1" latinLnBrk="0" hangingPunct="1">
      <a:defRPr sz="2162" kern="1200">
        <a:solidFill>
          <a:schemeClr val="tx1"/>
        </a:solidFill>
        <a:latin typeface="+mn-lt"/>
        <a:ea typeface="+mn-ea"/>
        <a:cs typeface="+mn-cs"/>
      </a:defRPr>
    </a:lvl5pPr>
    <a:lvl6pPr marL="2745760" algn="l" defTabSz="1098304" rtl="0" eaLnBrk="1" latinLnBrk="0" hangingPunct="1">
      <a:defRPr sz="2162" kern="1200">
        <a:solidFill>
          <a:schemeClr val="tx1"/>
        </a:solidFill>
        <a:latin typeface="+mn-lt"/>
        <a:ea typeface="+mn-ea"/>
        <a:cs typeface="+mn-cs"/>
      </a:defRPr>
    </a:lvl6pPr>
    <a:lvl7pPr marL="3294912" algn="l" defTabSz="1098304" rtl="0" eaLnBrk="1" latinLnBrk="0" hangingPunct="1">
      <a:defRPr sz="2162" kern="1200">
        <a:solidFill>
          <a:schemeClr val="tx1"/>
        </a:solidFill>
        <a:latin typeface="+mn-lt"/>
        <a:ea typeface="+mn-ea"/>
        <a:cs typeface="+mn-cs"/>
      </a:defRPr>
    </a:lvl7pPr>
    <a:lvl8pPr marL="3844064" algn="l" defTabSz="1098304" rtl="0" eaLnBrk="1" latinLnBrk="0" hangingPunct="1">
      <a:defRPr sz="2162" kern="1200">
        <a:solidFill>
          <a:schemeClr val="tx1"/>
        </a:solidFill>
        <a:latin typeface="+mn-lt"/>
        <a:ea typeface="+mn-ea"/>
        <a:cs typeface="+mn-cs"/>
      </a:defRPr>
    </a:lvl8pPr>
    <a:lvl9pPr marL="4393216" algn="l" defTabSz="1098304" rtl="0" eaLnBrk="1" latinLnBrk="0" hangingPunct="1">
      <a:defRPr sz="216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88" userDrawn="1">
          <p15:clr>
            <a:srgbClr val="A4A3A4"/>
          </p15:clr>
        </p15:guide>
        <p15:guide id="2" pos="384" userDrawn="1">
          <p15:clr>
            <a:srgbClr val="A4A3A4"/>
          </p15:clr>
        </p15:guide>
        <p15:guide id="3" pos="700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34"/>
    <p:restoredTop sz="94651"/>
  </p:normalViewPr>
  <p:slideViewPr>
    <p:cSldViewPr snapToGrid="0" snapToObjects="1">
      <p:cViewPr>
        <p:scale>
          <a:sx n="86" d="100"/>
          <a:sy n="86" d="100"/>
        </p:scale>
        <p:origin x="656" y="144"/>
      </p:cViewPr>
      <p:guideLst>
        <p:guide orient="horz" pos="1688"/>
        <p:guide pos="384"/>
        <p:guide pos="700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65860" y="1646133"/>
            <a:ext cx="13213080" cy="3501813"/>
          </a:xfrm>
        </p:spPr>
        <p:txBody>
          <a:bodyPr anchor="b"/>
          <a:lstStyle>
            <a:lvl1pPr algn="ctr">
              <a:defRPr sz="8800"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3100" y="5282989"/>
            <a:ext cx="11658600" cy="2428451"/>
          </a:xfrm>
        </p:spPr>
        <p:txBody>
          <a:bodyPr/>
          <a:lstStyle>
            <a:lvl1pPr marL="0" indent="0" algn="ctr">
              <a:buNone/>
              <a:defRPr sz="3520"/>
            </a:lvl1pPr>
            <a:lvl2pPr marL="670575" indent="0" algn="ctr">
              <a:buNone/>
              <a:defRPr sz="2933"/>
            </a:lvl2pPr>
            <a:lvl3pPr marL="1341150" indent="0" algn="ctr">
              <a:buNone/>
              <a:defRPr sz="2640"/>
            </a:lvl3pPr>
            <a:lvl4pPr marL="2011726" indent="0" algn="ctr">
              <a:buNone/>
              <a:defRPr sz="2347"/>
            </a:lvl4pPr>
            <a:lvl5pPr marL="2682301" indent="0" algn="ctr">
              <a:buNone/>
              <a:defRPr sz="2347"/>
            </a:lvl5pPr>
            <a:lvl6pPr marL="3352876" indent="0" algn="ctr">
              <a:buNone/>
              <a:defRPr sz="2347"/>
            </a:lvl6pPr>
            <a:lvl7pPr marL="4023451" indent="0" algn="ctr">
              <a:buNone/>
              <a:defRPr sz="2347"/>
            </a:lvl7pPr>
            <a:lvl8pPr marL="4694027" indent="0" algn="ctr">
              <a:buNone/>
              <a:defRPr sz="2347"/>
            </a:lvl8pPr>
            <a:lvl9pPr marL="5364602" indent="0" algn="ctr">
              <a:buNone/>
              <a:defRPr sz="2347"/>
            </a:lvl9pPr>
          </a:lstStyle>
          <a:p>
            <a:r>
              <a:rPr lang="fr-FR" smtClean="0"/>
              <a:t>Cliquez pour 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56161-F08D-8D44-9B5C-BE70C75E4596}" type="datetimeFigureOut">
              <a:rPr lang="fr-FR" smtClean="0"/>
              <a:t>03/06/2020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7510D-4516-8744-B358-34F8D0681C7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0727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56161-F08D-8D44-9B5C-BE70C75E4596}" type="datetimeFigureOut">
              <a:rPr lang="fr-FR" smtClean="0"/>
              <a:t>03/06/2020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7510D-4516-8744-B358-34F8D0681C7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27051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124248" y="535517"/>
            <a:ext cx="3351848" cy="8524029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8706" y="535517"/>
            <a:ext cx="9861233" cy="8524029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56161-F08D-8D44-9B5C-BE70C75E4596}" type="datetimeFigureOut">
              <a:rPr lang="fr-FR" smtClean="0"/>
              <a:t>03/06/2020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7510D-4516-8744-B358-34F8D0681C7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61029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56161-F08D-8D44-9B5C-BE70C75E4596}" type="datetimeFigureOut">
              <a:rPr lang="fr-FR" smtClean="0"/>
              <a:t>03/06/2020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7510D-4516-8744-B358-34F8D0681C7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4888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0610" y="2507618"/>
            <a:ext cx="13407390" cy="4184014"/>
          </a:xfrm>
        </p:spPr>
        <p:txBody>
          <a:bodyPr anchor="b"/>
          <a:lstStyle>
            <a:lvl1pPr>
              <a:defRPr sz="8800"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0610" y="6731215"/>
            <a:ext cx="13407390" cy="2200274"/>
          </a:xfrm>
        </p:spPr>
        <p:txBody>
          <a:bodyPr/>
          <a:lstStyle>
            <a:lvl1pPr marL="0" indent="0">
              <a:buNone/>
              <a:defRPr sz="3520">
                <a:solidFill>
                  <a:schemeClr val="tx1"/>
                </a:solidFill>
              </a:defRPr>
            </a:lvl1pPr>
            <a:lvl2pPr marL="670575" indent="0">
              <a:buNone/>
              <a:defRPr sz="2933">
                <a:solidFill>
                  <a:schemeClr val="tx1">
                    <a:tint val="75000"/>
                  </a:schemeClr>
                </a:solidFill>
              </a:defRPr>
            </a:lvl2pPr>
            <a:lvl3pPr marL="1341150" indent="0">
              <a:buNone/>
              <a:defRPr sz="2640">
                <a:solidFill>
                  <a:schemeClr val="tx1">
                    <a:tint val="75000"/>
                  </a:schemeClr>
                </a:solidFill>
              </a:defRPr>
            </a:lvl3pPr>
            <a:lvl4pPr marL="2011726" indent="0">
              <a:buNone/>
              <a:defRPr sz="2347">
                <a:solidFill>
                  <a:schemeClr val="tx1">
                    <a:tint val="75000"/>
                  </a:schemeClr>
                </a:solidFill>
              </a:defRPr>
            </a:lvl4pPr>
            <a:lvl5pPr marL="2682301" indent="0">
              <a:buNone/>
              <a:defRPr sz="2347">
                <a:solidFill>
                  <a:schemeClr val="tx1">
                    <a:tint val="75000"/>
                  </a:schemeClr>
                </a:solidFill>
              </a:defRPr>
            </a:lvl5pPr>
            <a:lvl6pPr marL="3352876" indent="0">
              <a:buNone/>
              <a:defRPr sz="2347">
                <a:solidFill>
                  <a:schemeClr val="tx1">
                    <a:tint val="75000"/>
                  </a:schemeClr>
                </a:solidFill>
              </a:defRPr>
            </a:lvl6pPr>
            <a:lvl7pPr marL="4023451" indent="0">
              <a:buNone/>
              <a:defRPr sz="2347">
                <a:solidFill>
                  <a:schemeClr val="tx1">
                    <a:tint val="75000"/>
                  </a:schemeClr>
                </a:solidFill>
              </a:defRPr>
            </a:lvl7pPr>
            <a:lvl8pPr marL="4694027" indent="0">
              <a:buNone/>
              <a:defRPr sz="2347">
                <a:solidFill>
                  <a:schemeClr val="tx1">
                    <a:tint val="75000"/>
                  </a:schemeClr>
                </a:solidFill>
              </a:defRPr>
            </a:lvl8pPr>
            <a:lvl9pPr marL="5364602" indent="0">
              <a:buNone/>
              <a:defRPr sz="234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56161-F08D-8D44-9B5C-BE70C75E4596}" type="datetimeFigureOut">
              <a:rPr lang="fr-FR" smtClean="0"/>
              <a:t>03/06/2020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7510D-4516-8744-B358-34F8D0681C7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9237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8705" y="2677584"/>
            <a:ext cx="6606540" cy="6381962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69555" y="2677584"/>
            <a:ext cx="6606540" cy="6381962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56161-F08D-8D44-9B5C-BE70C75E4596}" type="datetimeFigureOut">
              <a:rPr lang="fr-FR" smtClean="0"/>
              <a:t>03/06/2020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7510D-4516-8744-B358-34F8D0681C7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86941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0730" y="535519"/>
            <a:ext cx="13407390" cy="1944159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0731" y="2465706"/>
            <a:ext cx="6576178" cy="1208404"/>
          </a:xfrm>
        </p:spPr>
        <p:txBody>
          <a:bodyPr anchor="b"/>
          <a:lstStyle>
            <a:lvl1pPr marL="0" indent="0">
              <a:buNone/>
              <a:defRPr sz="3520" b="1"/>
            </a:lvl1pPr>
            <a:lvl2pPr marL="670575" indent="0">
              <a:buNone/>
              <a:defRPr sz="2933" b="1"/>
            </a:lvl2pPr>
            <a:lvl3pPr marL="1341150" indent="0">
              <a:buNone/>
              <a:defRPr sz="2640" b="1"/>
            </a:lvl3pPr>
            <a:lvl4pPr marL="2011726" indent="0">
              <a:buNone/>
              <a:defRPr sz="2347" b="1"/>
            </a:lvl4pPr>
            <a:lvl5pPr marL="2682301" indent="0">
              <a:buNone/>
              <a:defRPr sz="2347" b="1"/>
            </a:lvl5pPr>
            <a:lvl6pPr marL="3352876" indent="0">
              <a:buNone/>
              <a:defRPr sz="2347" b="1"/>
            </a:lvl6pPr>
            <a:lvl7pPr marL="4023451" indent="0">
              <a:buNone/>
              <a:defRPr sz="2347" b="1"/>
            </a:lvl7pPr>
            <a:lvl8pPr marL="4694027" indent="0">
              <a:buNone/>
              <a:defRPr sz="2347" b="1"/>
            </a:lvl8pPr>
            <a:lvl9pPr marL="5364602" indent="0">
              <a:buNone/>
              <a:defRPr sz="2347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70731" y="3674110"/>
            <a:ext cx="6576178" cy="5404062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69556" y="2465706"/>
            <a:ext cx="6608565" cy="1208404"/>
          </a:xfrm>
        </p:spPr>
        <p:txBody>
          <a:bodyPr anchor="b"/>
          <a:lstStyle>
            <a:lvl1pPr marL="0" indent="0">
              <a:buNone/>
              <a:defRPr sz="3520" b="1"/>
            </a:lvl1pPr>
            <a:lvl2pPr marL="670575" indent="0">
              <a:buNone/>
              <a:defRPr sz="2933" b="1"/>
            </a:lvl2pPr>
            <a:lvl3pPr marL="1341150" indent="0">
              <a:buNone/>
              <a:defRPr sz="2640" b="1"/>
            </a:lvl3pPr>
            <a:lvl4pPr marL="2011726" indent="0">
              <a:buNone/>
              <a:defRPr sz="2347" b="1"/>
            </a:lvl4pPr>
            <a:lvl5pPr marL="2682301" indent="0">
              <a:buNone/>
              <a:defRPr sz="2347" b="1"/>
            </a:lvl5pPr>
            <a:lvl6pPr marL="3352876" indent="0">
              <a:buNone/>
              <a:defRPr sz="2347" b="1"/>
            </a:lvl6pPr>
            <a:lvl7pPr marL="4023451" indent="0">
              <a:buNone/>
              <a:defRPr sz="2347" b="1"/>
            </a:lvl7pPr>
            <a:lvl8pPr marL="4694027" indent="0">
              <a:buNone/>
              <a:defRPr sz="2347" b="1"/>
            </a:lvl8pPr>
            <a:lvl9pPr marL="5364602" indent="0">
              <a:buNone/>
              <a:defRPr sz="2347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69556" y="3674110"/>
            <a:ext cx="6608565" cy="5404062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56161-F08D-8D44-9B5C-BE70C75E4596}" type="datetimeFigureOut">
              <a:rPr lang="fr-FR" smtClean="0"/>
              <a:t>03/06/2020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7510D-4516-8744-B358-34F8D0681C7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54019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56161-F08D-8D44-9B5C-BE70C75E4596}" type="datetimeFigureOut">
              <a:rPr lang="fr-FR" smtClean="0"/>
              <a:t>03/06/2020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7510D-4516-8744-B358-34F8D0681C7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6672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56161-F08D-8D44-9B5C-BE70C75E4596}" type="datetimeFigureOut">
              <a:rPr lang="fr-FR" smtClean="0"/>
              <a:t>03/06/2020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7510D-4516-8744-B358-34F8D0681C7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38845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0730" y="670560"/>
            <a:ext cx="5013603" cy="2346960"/>
          </a:xfrm>
        </p:spPr>
        <p:txBody>
          <a:bodyPr anchor="b"/>
          <a:lstStyle>
            <a:lvl1pPr>
              <a:defRPr sz="4693"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08565" y="1448226"/>
            <a:ext cx="7869555" cy="7147983"/>
          </a:xfrm>
        </p:spPr>
        <p:txBody>
          <a:bodyPr/>
          <a:lstStyle>
            <a:lvl1pPr>
              <a:defRPr sz="4693"/>
            </a:lvl1pPr>
            <a:lvl2pPr>
              <a:defRPr sz="4107"/>
            </a:lvl2pPr>
            <a:lvl3pPr>
              <a:defRPr sz="3520"/>
            </a:lvl3pPr>
            <a:lvl4pPr>
              <a:defRPr sz="2933"/>
            </a:lvl4pPr>
            <a:lvl5pPr>
              <a:defRPr sz="2933"/>
            </a:lvl5pPr>
            <a:lvl6pPr>
              <a:defRPr sz="2933"/>
            </a:lvl6pPr>
            <a:lvl7pPr>
              <a:defRPr sz="2933"/>
            </a:lvl7pPr>
            <a:lvl8pPr>
              <a:defRPr sz="2933"/>
            </a:lvl8pPr>
            <a:lvl9pPr>
              <a:defRPr sz="2933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0730" y="3017520"/>
            <a:ext cx="5013603" cy="5590329"/>
          </a:xfrm>
        </p:spPr>
        <p:txBody>
          <a:bodyPr/>
          <a:lstStyle>
            <a:lvl1pPr marL="0" indent="0">
              <a:buNone/>
              <a:defRPr sz="2347"/>
            </a:lvl1pPr>
            <a:lvl2pPr marL="670575" indent="0">
              <a:buNone/>
              <a:defRPr sz="2053"/>
            </a:lvl2pPr>
            <a:lvl3pPr marL="1341150" indent="0">
              <a:buNone/>
              <a:defRPr sz="1760"/>
            </a:lvl3pPr>
            <a:lvl4pPr marL="2011726" indent="0">
              <a:buNone/>
              <a:defRPr sz="1467"/>
            </a:lvl4pPr>
            <a:lvl5pPr marL="2682301" indent="0">
              <a:buNone/>
              <a:defRPr sz="1467"/>
            </a:lvl5pPr>
            <a:lvl6pPr marL="3352876" indent="0">
              <a:buNone/>
              <a:defRPr sz="1467"/>
            </a:lvl6pPr>
            <a:lvl7pPr marL="4023451" indent="0">
              <a:buNone/>
              <a:defRPr sz="1467"/>
            </a:lvl7pPr>
            <a:lvl8pPr marL="4694027" indent="0">
              <a:buNone/>
              <a:defRPr sz="1467"/>
            </a:lvl8pPr>
            <a:lvl9pPr marL="5364602" indent="0">
              <a:buNone/>
              <a:defRPr sz="1467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56161-F08D-8D44-9B5C-BE70C75E4596}" type="datetimeFigureOut">
              <a:rPr lang="fr-FR" smtClean="0"/>
              <a:t>03/06/2020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7510D-4516-8744-B358-34F8D0681C7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91579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0730" y="670560"/>
            <a:ext cx="5013603" cy="2346960"/>
          </a:xfrm>
        </p:spPr>
        <p:txBody>
          <a:bodyPr anchor="b"/>
          <a:lstStyle>
            <a:lvl1pPr>
              <a:defRPr sz="4693"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608565" y="1448226"/>
            <a:ext cx="7869555" cy="7147983"/>
          </a:xfrm>
        </p:spPr>
        <p:txBody>
          <a:bodyPr anchor="t"/>
          <a:lstStyle>
            <a:lvl1pPr marL="0" indent="0">
              <a:buNone/>
              <a:defRPr sz="4693"/>
            </a:lvl1pPr>
            <a:lvl2pPr marL="670575" indent="0">
              <a:buNone/>
              <a:defRPr sz="4107"/>
            </a:lvl2pPr>
            <a:lvl3pPr marL="1341150" indent="0">
              <a:buNone/>
              <a:defRPr sz="3520"/>
            </a:lvl3pPr>
            <a:lvl4pPr marL="2011726" indent="0">
              <a:buNone/>
              <a:defRPr sz="2933"/>
            </a:lvl4pPr>
            <a:lvl5pPr marL="2682301" indent="0">
              <a:buNone/>
              <a:defRPr sz="2933"/>
            </a:lvl5pPr>
            <a:lvl6pPr marL="3352876" indent="0">
              <a:buNone/>
              <a:defRPr sz="2933"/>
            </a:lvl6pPr>
            <a:lvl7pPr marL="4023451" indent="0">
              <a:buNone/>
              <a:defRPr sz="2933"/>
            </a:lvl7pPr>
            <a:lvl8pPr marL="4694027" indent="0">
              <a:buNone/>
              <a:defRPr sz="2933"/>
            </a:lvl8pPr>
            <a:lvl9pPr marL="5364602" indent="0">
              <a:buNone/>
              <a:defRPr sz="2933"/>
            </a:lvl9pPr>
          </a:lstStyle>
          <a:p>
            <a:r>
              <a:rPr lang="fr-FR" smtClean="0"/>
              <a:t>Faire glisser l'image vers l'espace réservé ou cliquer sur l'icône pour l'ajouter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0730" y="3017520"/>
            <a:ext cx="5013603" cy="5590329"/>
          </a:xfrm>
        </p:spPr>
        <p:txBody>
          <a:bodyPr/>
          <a:lstStyle>
            <a:lvl1pPr marL="0" indent="0">
              <a:buNone/>
              <a:defRPr sz="2347"/>
            </a:lvl1pPr>
            <a:lvl2pPr marL="670575" indent="0">
              <a:buNone/>
              <a:defRPr sz="2053"/>
            </a:lvl2pPr>
            <a:lvl3pPr marL="1341150" indent="0">
              <a:buNone/>
              <a:defRPr sz="1760"/>
            </a:lvl3pPr>
            <a:lvl4pPr marL="2011726" indent="0">
              <a:buNone/>
              <a:defRPr sz="1467"/>
            </a:lvl4pPr>
            <a:lvl5pPr marL="2682301" indent="0">
              <a:buNone/>
              <a:defRPr sz="1467"/>
            </a:lvl5pPr>
            <a:lvl6pPr marL="3352876" indent="0">
              <a:buNone/>
              <a:defRPr sz="1467"/>
            </a:lvl6pPr>
            <a:lvl7pPr marL="4023451" indent="0">
              <a:buNone/>
              <a:defRPr sz="1467"/>
            </a:lvl7pPr>
            <a:lvl8pPr marL="4694027" indent="0">
              <a:buNone/>
              <a:defRPr sz="1467"/>
            </a:lvl8pPr>
            <a:lvl9pPr marL="5364602" indent="0">
              <a:buNone/>
              <a:defRPr sz="1467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56161-F08D-8D44-9B5C-BE70C75E4596}" type="datetimeFigureOut">
              <a:rPr lang="fr-FR" smtClean="0"/>
              <a:t>03/06/2020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7510D-4516-8744-B358-34F8D0681C7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36400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8705" y="535519"/>
            <a:ext cx="13407390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8705" y="2677584"/>
            <a:ext cx="13407390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8705" y="9322649"/>
            <a:ext cx="349758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56161-F08D-8D44-9B5C-BE70C75E4596}" type="datetimeFigureOut">
              <a:rPr lang="fr-FR" smtClean="0"/>
              <a:t>03/06/2020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49215" y="9322649"/>
            <a:ext cx="524637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78515" y="9322649"/>
            <a:ext cx="349758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C7510D-4516-8744-B358-34F8D0681C7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77001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341150" rtl="0" eaLnBrk="1" latinLnBrk="0" hangingPunct="1">
        <a:lnSpc>
          <a:spcPct val="90000"/>
        </a:lnSpc>
        <a:spcBef>
          <a:spcPct val="0"/>
        </a:spcBef>
        <a:buNone/>
        <a:defRPr sz="645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35288" indent="-335288" algn="l" defTabSz="1341150" rtl="0" eaLnBrk="1" latinLnBrk="0" hangingPunct="1">
        <a:lnSpc>
          <a:spcPct val="90000"/>
        </a:lnSpc>
        <a:spcBef>
          <a:spcPts val="1467"/>
        </a:spcBef>
        <a:buFont typeface="Arial" panose="020B0604020202020204" pitchFamily="34" charset="0"/>
        <a:buChar char="•"/>
        <a:defRPr sz="4107" kern="1200">
          <a:solidFill>
            <a:schemeClr val="tx1"/>
          </a:solidFill>
          <a:latin typeface="+mn-lt"/>
          <a:ea typeface="+mn-ea"/>
          <a:cs typeface="+mn-cs"/>
        </a:defRPr>
      </a:lvl1pPr>
      <a:lvl2pPr marL="1005863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3520" kern="1200">
          <a:solidFill>
            <a:schemeClr val="tx1"/>
          </a:solidFill>
          <a:latin typeface="+mn-lt"/>
          <a:ea typeface="+mn-ea"/>
          <a:cs typeface="+mn-cs"/>
        </a:defRPr>
      </a:lvl2pPr>
      <a:lvl3pPr marL="1676438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933" kern="1200">
          <a:solidFill>
            <a:schemeClr val="tx1"/>
          </a:solidFill>
          <a:latin typeface="+mn-lt"/>
          <a:ea typeface="+mn-ea"/>
          <a:cs typeface="+mn-cs"/>
        </a:defRPr>
      </a:lvl3pPr>
      <a:lvl4pPr marL="2347013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4pPr>
      <a:lvl5pPr marL="3017589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5pPr>
      <a:lvl6pPr marL="3688164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6pPr>
      <a:lvl7pPr marL="4358739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7pPr>
      <a:lvl8pPr marL="5029314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8pPr>
      <a:lvl9pPr marL="5699890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1pPr>
      <a:lvl2pPr marL="670575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341150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3pPr>
      <a:lvl4pPr marL="2011726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4pPr>
      <a:lvl5pPr marL="2682301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5pPr>
      <a:lvl6pPr marL="3352876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6pPr>
      <a:lvl7pPr marL="4023451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7pPr>
      <a:lvl8pPr marL="4694027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8pPr>
      <a:lvl9pPr marL="5364602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/>
          </p:cNvSpPr>
          <p:nvPr/>
        </p:nvSpPr>
        <p:spPr bwMode="auto">
          <a:xfrm>
            <a:off x="0" y="8795791"/>
            <a:ext cx="15087600" cy="953087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345" rIns="50345" anchor="ctr"/>
          <a:lstStyle>
            <a:lvl1pPr>
              <a:defRPr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defRPr>
            </a:lvl9pPr>
          </a:lstStyle>
          <a:p>
            <a:pPr algn="ctr" eaLnBrk="1"/>
            <a:endParaRPr lang="fr-FR" altLang="fr-FR" sz="1321" b="1">
              <a:solidFill>
                <a:srgbClr val="FFFFFF"/>
              </a:solidFill>
              <a:latin typeface="Verdana" charset="0"/>
              <a:ea typeface="Verdana" charset="0"/>
              <a:cs typeface="Verdana" charset="0"/>
              <a:sym typeface="Verdana" charset="0"/>
            </a:endParaRPr>
          </a:p>
        </p:txBody>
      </p:sp>
      <p:sp>
        <p:nvSpPr>
          <p:cNvPr id="5" name="Rectangle 4"/>
          <p:cNvSpPr>
            <a:spLocks/>
          </p:cNvSpPr>
          <p:nvPr/>
        </p:nvSpPr>
        <p:spPr bwMode="auto">
          <a:xfrm>
            <a:off x="-10267" y="426296"/>
            <a:ext cx="15097866" cy="888020"/>
          </a:xfrm>
          <a:prstGeom prst="rect">
            <a:avLst/>
          </a:prstGeom>
          <a:solidFill>
            <a:srgbClr val="FA961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345" rIns="50345" anchor="ctr"/>
          <a:lstStyle>
            <a:lvl1pPr>
              <a:defRPr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defRPr>
            </a:lvl9pPr>
          </a:lstStyle>
          <a:p>
            <a:pPr algn="ctr" eaLnBrk="1"/>
            <a:endParaRPr lang="fr-FR" altLang="fr-FR" sz="1321" b="1">
              <a:solidFill>
                <a:srgbClr val="FFFFFF"/>
              </a:solidFill>
              <a:latin typeface="Verdana" charset="0"/>
              <a:ea typeface="Verdana" charset="0"/>
              <a:cs typeface="Verdana" charset="0"/>
              <a:sym typeface="Verdana" charset="0"/>
            </a:endParaRPr>
          </a:p>
        </p:txBody>
      </p:sp>
      <p:pic>
        <p:nvPicPr>
          <p:cNvPr id="6" name="Picture 3" descr="Ima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4410" y="2320660"/>
            <a:ext cx="6217623" cy="50760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7" name="Line 4" descr="Connecteur droit avec flèche 8"/>
          <p:cNvSpPr>
            <a:spLocks noChangeShapeType="1"/>
          </p:cNvSpPr>
          <p:nvPr/>
        </p:nvSpPr>
        <p:spPr bwMode="auto">
          <a:xfrm>
            <a:off x="9852612" y="3087352"/>
            <a:ext cx="536658" cy="85655"/>
          </a:xfrm>
          <a:prstGeom prst="line">
            <a:avLst/>
          </a:prstGeom>
          <a:noFill/>
          <a:ln w="6350" cap="flat" cmpd="sng">
            <a:solidFill>
              <a:schemeClr val="accent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345" rIns="50345"/>
          <a:lstStyle/>
          <a:p>
            <a:pPr eaLnBrk="1">
              <a:defRPr/>
            </a:pPr>
            <a:endParaRPr lang="fr-FR" altLang="fr-FR" sz="1487"/>
          </a:p>
        </p:txBody>
      </p:sp>
      <p:sp>
        <p:nvSpPr>
          <p:cNvPr id="8" name="Text Box 5"/>
          <p:cNvSpPr txBox="1">
            <a:spLocks/>
          </p:cNvSpPr>
          <p:nvPr/>
        </p:nvSpPr>
        <p:spPr bwMode="auto">
          <a:xfrm>
            <a:off x="660576" y="2794111"/>
            <a:ext cx="3795436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en-GB" altLang="fr-FR" sz="1600" b="1" dirty="0" smtClean="0">
                <a:latin typeface="Bell Gothic" charset="0"/>
                <a:ea typeface="Bell Gothic" charset="0"/>
                <a:cs typeface="Bell Gothic" charset="0"/>
                <a:sym typeface="Verdana" charset="0"/>
              </a:rPr>
              <a:t>The following steps must be taken at laboratory or workshop entrances and exits.</a:t>
            </a:r>
          </a:p>
          <a:p>
            <a:endParaRPr lang="fr-FR" altLang="fr-FR" sz="1600" b="1" dirty="0">
              <a:latin typeface="Bell Gothic" charset="0"/>
              <a:ea typeface="Bell Gothic" charset="0"/>
              <a:cs typeface="Bell Gothic" charset="0"/>
              <a:sym typeface="Verdana" charset="0"/>
            </a:endParaRPr>
          </a:p>
        </p:txBody>
      </p:sp>
      <p:sp>
        <p:nvSpPr>
          <p:cNvPr id="9" name="AutoShape 6" descr="Connecteur droit avec flèche 28"/>
          <p:cNvSpPr>
            <a:spLocks/>
          </p:cNvSpPr>
          <p:nvPr/>
        </p:nvSpPr>
        <p:spPr bwMode="auto">
          <a:xfrm>
            <a:off x="3754494" y="7902406"/>
            <a:ext cx="770899" cy="15208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600" y="21600"/>
                </a:moveTo>
                <a:lnTo>
                  <a:pt x="0" y="0"/>
                </a:lnTo>
              </a:path>
            </a:pathLst>
          </a:custGeom>
          <a:noFill/>
          <a:ln w="50800" cap="flat" cmpd="sng">
            <a:solidFill>
              <a:srgbClr val="FA961E"/>
            </a:solidFill>
            <a:prstDash val="solid"/>
            <a:miter lim="800000"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eaLnBrk="1">
              <a:defRPr/>
            </a:pPr>
            <a:endParaRPr lang="fr-FR" sz="1487"/>
          </a:p>
        </p:txBody>
      </p:sp>
      <p:sp>
        <p:nvSpPr>
          <p:cNvPr id="11" name="Text Box 8"/>
          <p:cNvSpPr txBox="1">
            <a:spLocks/>
          </p:cNvSpPr>
          <p:nvPr/>
        </p:nvSpPr>
        <p:spPr bwMode="auto">
          <a:xfrm>
            <a:off x="643968" y="2278580"/>
            <a:ext cx="3833372" cy="419537"/>
          </a:xfrm>
          <a:prstGeom prst="rect">
            <a:avLst/>
          </a:prstGeom>
          <a:solidFill>
            <a:srgbClr val="B91E3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5939" tIns="55939" rIns="55939" bIns="55939" anchor="ctr"/>
          <a:lstStyle/>
          <a:p>
            <a:pPr algn="ctr"/>
            <a:r>
              <a:rPr lang="fr-FR" altLang="fr-FR" sz="1600" b="1" dirty="0" smtClean="0">
                <a:solidFill>
                  <a:srgbClr val="FFFFFF"/>
                </a:solidFill>
                <a:latin typeface="Bell Gothic Black" charset="0"/>
                <a:ea typeface="Bell Gothic Black" charset="0"/>
                <a:cs typeface="Bell Gothic Black" charset="0"/>
                <a:sym typeface="Verdana" charset="0"/>
              </a:rPr>
              <a:t>DISINFECTION PROCEDURE</a:t>
            </a:r>
            <a:endParaRPr lang="fr-FR" altLang="fr-FR" sz="1600" b="1" dirty="0">
              <a:solidFill>
                <a:srgbClr val="FFFFFF"/>
              </a:solidFill>
              <a:latin typeface="Bell Gothic Black" charset="0"/>
              <a:ea typeface="Bell Gothic Black" charset="0"/>
              <a:cs typeface="Bell Gothic Black" charset="0"/>
              <a:sym typeface="Verdana" charset="0"/>
            </a:endParaRPr>
          </a:p>
        </p:txBody>
      </p:sp>
      <p:sp>
        <p:nvSpPr>
          <p:cNvPr id="12" name="Text Box 9"/>
          <p:cNvSpPr txBox="1">
            <a:spLocks/>
          </p:cNvSpPr>
          <p:nvPr/>
        </p:nvSpPr>
        <p:spPr bwMode="auto">
          <a:xfrm>
            <a:off x="2276466" y="675786"/>
            <a:ext cx="996680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50345" rIns="50345" anchor="ctr">
            <a:spAutoFit/>
          </a:bodyPr>
          <a:lstStyle/>
          <a:p>
            <a:pPr>
              <a:defRPr/>
            </a:pPr>
            <a:r>
              <a:rPr lang="fr-FR" altLang="fr-FR" sz="2000" b="1" dirty="0" smtClean="0">
                <a:latin typeface="Bell Gothic Black" charset="0"/>
                <a:ea typeface="Bell Gothic Black" charset="0"/>
                <a:cs typeface="Bell Gothic Black" charset="0"/>
                <a:sym typeface="Verdana" charset="0"/>
              </a:rPr>
              <a:t>COVID-19 PREVENTION IS EVERYONE’S RESPONSIBILITY</a:t>
            </a:r>
            <a:endParaRPr lang="fr-FR" altLang="fr-FR" sz="2000" b="1" dirty="0">
              <a:latin typeface="Bell Gothic Black" charset="0"/>
              <a:ea typeface="Bell Gothic Black" charset="0"/>
              <a:cs typeface="Bell Gothic Black" charset="0"/>
              <a:sym typeface="Verdana" charset="0"/>
            </a:endParaRPr>
          </a:p>
        </p:txBody>
      </p:sp>
      <p:sp>
        <p:nvSpPr>
          <p:cNvPr id="13" name="Text Box 10"/>
          <p:cNvSpPr txBox="1">
            <a:spLocks/>
          </p:cNvSpPr>
          <p:nvPr/>
        </p:nvSpPr>
        <p:spPr bwMode="auto">
          <a:xfrm>
            <a:off x="2276466" y="1383770"/>
            <a:ext cx="8247398" cy="2955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345" rIns="50345" anchor="ctr">
            <a:spAutoFit/>
          </a:bodyPr>
          <a:lstStyle/>
          <a:p>
            <a:pPr eaLnBrk="1">
              <a:defRPr/>
            </a:pPr>
            <a:r>
              <a:rPr lang="fr-FR" altLang="fr-FR" sz="1321" b="1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CORONAVIRUS (COVID-19)</a:t>
            </a:r>
          </a:p>
        </p:txBody>
      </p:sp>
      <p:pic>
        <p:nvPicPr>
          <p:cNvPr id="14" name="Picture 11" descr="stop-virus-2-NoirBlan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2047" y="509581"/>
            <a:ext cx="716709" cy="7184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5" name="Text Box 12"/>
          <p:cNvSpPr txBox="1">
            <a:spLocks/>
          </p:cNvSpPr>
          <p:nvPr/>
        </p:nvSpPr>
        <p:spPr bwMode="auto">
          <a:xfrm>
            <a:off x="11125213" y="2287012"/>
            <a:ext cx="3962385" cy="419537"/>
          </a:xfrm>
          <a:prstGeom prst="rect">
            <a:avLst/>
          </a:prstGeom>
          <a:solidFill>
            <a:srgbClr val="B91E3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5939" tIns="55939" rIns="55939" bIns="55939" anchor="ctr"/>
          <a:lstStyle/>
          <a:p>
            <a:pPr algn="ctr"/>
            <a:r>
              <a:rPr lang="en-GB" altLang="fr-FR" sz="1600" b="1" dirty="0" smtClean="0">
                <a:solidFill>
                  <a:srgbClr val="FFFFFF"/>
                </a:solidFill>
                <a:latin typeface="Bell Gothic Black" charset="0"/>
                <a:ea typeface="Bell Gothic Black" charset="0"/>
                <a:cs typeface="Bell Gothic Black" charset="0"/>
                <a:sym typeface="Verdana" charset="0"/>
              </a:rPr>
              <a:t>CRITICAL POINTS</a:t>
            </a:r>
            <a:endParaRPr lang="en-GB" altLang="fr-FR" sz="1600" b="1" dirty="0">
              <a:solidFill>
                <a:srgbClr val="FFFFFF"/>
              </a:solidFill>
              <a:latin typeface="Bell Gothic Black" charset="0"/>
              <a:ea typeface="Bell Gothic Black" charset="0"/>
              <a:cs typeface="Bell Gothic Black" charset="0"/>
              <a:sym typeface="Verdana" charset="0"/>
            </a:endParaRPr>
          </a:p>
        </p:txBody>
      </p:sp>
      <p:sp>
        <p:nvSpPr>
          <p:cNvPr id="16" name="Text Box 13"/>
          <p:cNvSpPr txBox="1">
            <a:spLocks/>
          </p:cNvSpPr>
          <p:nvPr/>
        </p:nvSpPr>
        <p:spPr bwMode="auto">
          <a:xfrm>
            <a:off x="0" y="1317196"/>
            <a:ext cx="15087600" cy="844012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5939" tIns="55939" rIns="55939" bIns="55939" anchor="ctr"/>
          <a:lstStyle>
            <a:lvl1pPr>
              <a:defRPr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defRPr>
            </a:lvl9pPr>
          </a:lstStyle>
          <a:p>
            <a:pPr algn="ctr"/>
            <a:endParaRPr lang="fr-FR" altLang="fr-FR" sz="1321" b="1" dirty="0">
              <a:solidFill>
                <a:srgbClr val="FFFFFF"/>
              </a:solidFill>
              <a:latin typeface="Verdana" charset="0"/>
              <a:ea typeface="Verdana" charset="0"/>
              <a:cs typeface="Verdana" charset="0"/>
              <a:sym typeface="Verdana" charset="0"/>
            </a:endParaRPr>
          </a:p>
        </p:txBody>
      </p:sp>
      <p:sp>
        <p:nvSpPr>
          <p:cNvPr id="17" name="Text Box 24"/>
          <p:cNvSpPr txBox="1">
            <a:spLocks/>
          </p:cNvSpPr>
          <p:nvPr/>
        </p:nvSpPr>
        <p:spPr bwMode="auto">
          <a:xfrm>
            <a:off x="609600" y="6977126"/>
            <a:ext cx="3867019" cy="419537"/>
          </a:xfrm>
          <a:prstGeom prst="rect">
            <a:avLst/>
          </a:prstGeom>
          <a:solidFill>
            <a:srgbClr val="B91E3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5939" tIns="55939" rIns="55939" bIns="55939" anchor="ctr"/>
          <a:lstStyle/>
          <a:p>
            <a:pPr algn="ctr"/>
            <a:r>
              <a:rPr lang="fr-FR" altLang="fr-FR" sz="1600" b="1" dirty="0" smtClean="0">
                <a:solidFill>
                  <a:srgbClr val="FFFFFF"/>
                </a:solidFill>
                <a:latin typeface="Bell Gothic Black" charset="0"/>
                <a:ea typeface="Bell Gothic Black" charset="0"/>
                <a:cs typeface="Bell Gothic Black" charset="0"/>
                <a:sym typeface="Verdana" charset="0"/>
              </a:rPr>
              <a:t>PROTECTIVE EQUIPMENT</a:t>
            </a:r>
            <a:endParaRPr lang="fr-FR" altLang="fr-FR" sz="1600" b="1" dirty="0">
              <a:solidFill>
                <a:srgbClr val="FFFFFF"/>
              </a:solidFill>
              <a:latin typeface="Bell Gothic Black" charset="0"/>
              <a:ea typeface="Bell Gothic Black" charset="0"/>
              <a:cs typeface="Bell Gothic Black" charset="0"/>
              <a:sym typeface="Verdana" charset="0"/>
            </a:endParaRPr>
          </a:p>
        </p:txBody>
      </p:sp>
      <p:sp>
        <p:nvSpPr>
          <p:cNvPr id="18" name="Text Box 25"/>
          <p:cNvSpPr txBox="1">
            <a:spLocks/>
          </p:cNvSpPr>
          <p:nvPr/>
        </p:nvSpPr>
        <p:spPr bwMode="auto">
          <a:xfrm>
            <a:off x="1538279" y="7662052"/>
            <a:ext cx="2753239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en-GB" altLang="fr-FR" sz="1600" b="1" smtClean="0">
                <a:latin typeface="Bell Gothic" charset="0"/>
                <a:ea typeface="Bell Gothic" charset="0"/>
                <a:cs typeface="Bell Gothic" charset="0"/>
                <a:sym typeface="Verdana" charset="0"/>
              </a:rPr>
              <a:t>E.g.: Use protective gloves during disinfection</a:t>
            </a:r>
            <a:endParaRPr lang="en-GB" altLang="fr-FR" sz="1600" b="1">
              <a:latin typeface="Bell Gothic" charset="0"/>
              <a:ea typeface="Bell Gothic" charset="0"/>
              <a:cs typeface="Bell Gothic" charset="0"/>
              <a:sym typeface="Verdana" charset="0"/>
            </a:endParaRPr>
          </a:p>
        </p:txBody>
      </p:sp>
      <p:pic>
        <p:nvPicPr>
          <p:cNvPr id="19" name="Picture 26" descr="Polytechnique_signature-CMYK-droite_FR-white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74289" y="8795791"/>
            <a:ext cx="2222868" cy="9224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20" name="Text Box 30"/>
          <p:cNvSpPr txBox="1">
            <a:spLocks/>
          </p:cNvSpPr>
          <p:nvPr/>
        </p:nvSpPr>
        <p:spPr bwMode="auto">
          <a:xfrm>
            <a:off x="11125201" y="5815635"/>
            <a:ext cx="3962396" cy="419537"/>
          </a:xfrm>
          <a:prstGeom prst="rect">
            <a:avLst/>
          </a:prstGeom>
          <a:solidFill>
            <a:srgbClr val="B91E3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5939" tIns="55939" rIns="55939" bIns="55939" anchor="ctr"/>
          <a:lstStyle/>
          <a:p>
            <a:pPr algn="ctr">
              <a:defRPr/>
            </a:pPr>
            <a:r>
              <a:rPr lang="fr-FR" altLang="fr-FR" sz="1600" b="1" dirty="0">
                <a:solidFill>
                  <a:srgbClr val="FFFFFF"/>
                </a:solidFill>
                <a:latin typeface="Bell Gothic Black" charset="0"/>
                <a:ea typeface="Bell Gothic Black" charset="0"/>
                <a:cs typeface="Bell Gothic Black" charset="0"/>
                <a:sym typeface="Verdana" charset="0"/>
              </a:rPr>
              <a:t>OTHER POINTS TO </a:t>
            </a:r>
            <a:r>
              <a:rPr lang="fr-FR" altLang="fr-FR" sz="1600" b="1" dirty="0" smtClean="0">
                <a:solidFill>
                  <a:srgbClr val="FFFFFF"/>
                </a:solidFill>
                <a:latin typeface="Bell Gothic Black" charset="0"/>
                <a:ea typeface="Bell Gothic Black" charset="0"/>
                <a:cs typeface="Bell Gothic Black" charset="0"/>
                <a:sym typeface="Verdana" charset="0"/>
              </a:rPr>
              <a:t>CLEAN</a:t>
            </a:r>
            <a:endParaRPr lang="fr-FR" altLang="fr-FR" sz="1600" b="1" dirty="0">
              <a:solidFill>
                <a:srgbClr val="FFFFFF"/>
              </a:solidFill>
              <a:latin typeface="Bell Gothic Black" charset="0"/>
              <a:ea typeface="Bell Gothic Black" charset="0"/>
              <a:cs typeface="Bell Gothic Black" charset="0"/>
              <a:sym typeface="Verdana" charset="0"/>
            </a:endParaRPr>
          </a:p>
        </p:txBody>
      </p:sp>
      <p:pic>
        <p:nvPicPr>
          <p:cNvPr id="21" name="Picture 42" descr="POLY-Picto-MiniWarning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479" y="7519847"/>
            <a:ext cx="620925" cy="5701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22" name="AutoShape 43" descr="Connecteur droit avec flèche 28"/>
          <p:cNvSpPr>
            <a:spLocks/>
          </p:cNvSpPr>
          <p:nvPr/>
        </p:nvSpPr>
        <p:spPr bwMode="auto">
          <a:xfrm>
            <a:off x="5407967" y="3505832"/>
            <a:ext cx="332134" cy="57686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50800" cap="flat" cmpd="sng">
            <a:solidFill>
              <a:srgbClr val="FA961E"/>
            </a:solidFill>
            <a:prstDash val="solid"/>
            <a:miter lim="800000"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eaLnBrk="1">
              <a:defRPr/>
            </a:pPr>
            <a:endParaRPr lang="fr-FR" sz="1487"/>
          </a:p>
        </p:txBody>
      </p:sp>
      <p:sp>
        <p:nvSpPr>
          <p:cNvPr id="24" name="AutoShape 45" descr="Connecteur droit avec flèche 28"/>
          <p:cNvSpPr>
            <a:spLocks/>
          </p:cNvSpPr>
          <p:nvPr/>
        </p:nvSpPr>
        <p:spPr bwMode="auto">
          <a:xfrm>
            <a:off x="4212975" y="1761837"/>
            <a:ext cx="2918012" cy="113514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600" y="21600"/>
                </a:moveTo>
                <a:lnTo>
                  <a:pt x="0" y="0"/>
                </a:lnTo>
              </a:path>
            </a:pathLst>
          </a:custGeom>
          <a:noFill/>
          <a:ln w="50800" cap="flat" cmpd="sng">
            <a:solidFill>
              <a:srgbClr val="FA961E"/>
            </a:solidFill>
            <a:prstDash val="solid"/>
            <a:miter lim="800000"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eaLnBrk="1">
              <a:defRPr/>
            </a:pPr>
            <a:endParaRPr lang="fr-FR" sz="1487"/>
          </a:p>
        </p:txBody>
      </p:sp>
      <p:sp>
        <p:nvSpPr>
          <p:cNvPr id="26" name="AutoShape 47" descr="Connecteur droit avec flèche 28"/>
          <p:cNvSpPr>
            <a:spLocks/>
          </p:cNvSpPr>
          <p:nvPr/>
        </p:nvSpPr>
        <p:spPr bwMode="auto">
          <a:xfrm>
            <a:off x="10048395" y="3565098"/>
            <a:ext cx="1057590" cy="4225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21600" y="0"/>
                </a:lnTo>
              </a:path>
            </a:pathLst>
          </a:custGeom>
          <a:noFill/>
          <a:ln w="50800" cap="flat" cmpd="sng">
            <a:solidFill>
              <a:srgbClr val="FA961E"/>
            </a:solidFill>
            <a:prstDash val="solid"/>
            <a:miter lim="800000"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eaLnBrk="1">
              <a:defRPr/>
            </a:pPr>
            <a:endParaRPr lang="fr-FR" sz="1487"/>
          </a:p>
        </p:txBody>
      </p:sp>
      <p:sp>
        <p:nvSpPr>
          <p:cNvPr id="28" name="AutoShape 49" descr="Connecteur droit avec flèche 28"/>
          <p:cNvSpPr>
            <a:spLocks/>
          </p:cNvSpPr>
          <p:nvPr/>
        </p:nvSpPr>
        <p:spPr bwMode="auto">
          <a:xfrm rot="4256215">
            <a:off x="10193806" y="5976790"/>
            <a:ext cx="835578" cy="90200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21600" y="0"/>
                </a:lnTo>
              </a:path>
            </a:pathLst>
          </a:custGeom>
          <a:noFill/>
          <a:ln w="50800" cap="flat" cmpd="sng">
            <a:solidFill>
              <a:srgbClr val="FA961E"/>
            </a:solidFill>
            <a:prstDash val="solid"/>
            <a:miter lim="800000"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eaLnBrk="1">
              <a:defRPr/>
            </a:pPr>
            <a:endParaRPr lang="fr-FR" sz="1487"/>
          </a:p>
        </p:txBody>
      </p:sp>
      <p:graphicFrame>
        <p:nvGraphicFramePr>
          <p:cNvPr id="30" name="Tableau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1461810"/>
              </p:ext>
            </p:extLst>
          </p:nvPr>
        </p:nvGraphicFramePr>
        <p:xfrm>
          <a:off x="609600" y="3565098"/>
          <a:ext cx="3867019" cy="3290789"/>
        </p:xfrm>
        <a:graphic>
          <a:graphicData uri="http://schemas.openxmlformats.org/drawingml/2006/table">
            <a:tbl>
              <a:tblPr/>
              <a:tblGrid>
                <a:gridCol w="614716"/>
                <a:gridCol w="3252303"/>
              </a:tblGrid>
              <a:tr h="946131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2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rPr>
                        <a:t>1</a:t>
                      </a:r>
                    </a:p>
                  </a:txBody>
                  <a:tcPr marL="100690" marR="100690" marT="50345" marB="50345" horzOverflow="overflow">
                    <a:lnL w="12700" cap="flat" cmpd="sng" algn="ctr">
                      <a:solidFill>
                        <a:srgbClr val="EC8B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8B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8B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8B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9pPr>
                    </a:lstStyle>
                    <a:p>
                      <a:pPr marL="0" marR="0" lvl="0" indent="0" algn="l" defTabSz="1341150" rtl="0" eaLnBrk="1" fontAlgn="auto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Pct val="100000"/>
                        <a:buFont typeface="Arial" charset="0"/>
                        <a:buNone/>
                        <a:tabLst/>
                        <a:defRPr/>
                      </a:pPr>
                      <a:r>
                        <a:rPr lang="en-GB" altLang="fr-FR" sz="1600" b="1" i="0" dirty="0" smtClean="0">
                          <a:latin typeface="Bell Gothic" charset="0"/>
                          <a:ea typeface="Bell Gothic" charset="0"/>
                          <a:cs typeface="Bell Gothic" charset="0"/>
                          <a:sym typeface="Verdana" charset="0"/>
                        </a:rPr>
                        <a:t>Ex.:</a:t>
                      </a:r>
                      <a:r>
                        <a:rPr lang="en-GB" altLang="fr-FR" sz="1600" b="1" i="0" baseline="0" dirty="0" smtClean="0">
                          <a:latin typeface="Bell Gothic" charset="0"/>
                          <a:ea typeface="Bell Gothic" charset="0"/>
                          <a:cs typeface="Bell Gothic" charset="0"/>
                          <a:sym typeface="Verdana" charset="0"/>
                        </a:rPr>
                        <a:t> </a:t>
                      </a:r>
                      <a:r>
                        <a:rPr kumimoji="0" lang="en-GB" altLang="fr-FR" sz="16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Gothic" charset="0"/>
                          <a:ea typeface="Bell Gothic" charset="0"/>
                          <a:cs typeface="Bell Gothic" charset="0"/>
                          <a:sym typeface="Calibri" panose="020F0502020204030204" pitchFamily="34" charset="0"/>
                        </a:rPr>
                        <a:t>Check if all the products and equipment are available</a:t>
                      </a:r>
                      <a:endParaRPr lang="en-GB" altLang="fr-FR" sz="1600" b="1" i="0" dirty="0" smtClean="0">
                        <a:latin typeface="Bell Gothic" charset="0"/>
                        <a:ea typeface="Bell Gothic" charset="0"/>
                        <a:cs typeface="Bell Gothic" charset="0"/>
                        <a:sym typeface="Verdana" charset="0"/>
                      </a:endParaRPr>
                    </a:p>
                  </a:txBody>
                  <a:tcPr marL="100690" marR="100690" marT="50345" marB="50345" horzOverflow="overflow">
                    <a:lnL w="12700" cap="flat" cmpd="sng" algn="ctr">
                      <a:solidFill>
                        <a:srgbClr val="EC8B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8B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8B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8B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1084178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rPr>
                        <a:t>2</a:t>
                      </a:r>
                    </a:p>
                  </a:txBody>
                  <a:tcPr marL="100690" marR="100690" marT="50345" marB="50345" horzOverflow="overflow">
                    <a:lnL w="12700" cap="flat" cmpd="sng" algn="ctr">
                      <a:solidFill>
                        <a:srgbClr val="EC8B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8B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8B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8B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  <a:sym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  <a:sym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  <a:sym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  <a:sym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  <a:sym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  <a:sym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  <a:sym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  <a:sym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fr-FR" sz="16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Gothic" charset="0"/>
                          <a:ea typeface="Bell Gothic" charset="0"/>
                          <a:cs typeface="Bell Gothic" charset="0"/>
                          <a:sym typeface="Calibri" panose="020F0502020204030204" pitchFamily="34" charset="0"/>
                        </a:rPr>
                        <a:t>Ex.: Start </a:t>
                      </a:r>
                      <a:r>
                        <a:rPr kumimoji="0" lang="en-GB" altLang="fr-FR" sz="16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Gothic" charset="0"/>
                          <a:ea typeface="Bell Gothic" charset="0"/>
                          <a:cs typeface="Bell Gothic" charset="0"/>
                          <a:sym typeface="Calibri" panose="020F0502020204030204" pitchFamily="34" charset="0"/>
                        </a:rPr>
                        <a:t>the disinfection at critical points </a:t>
                      </a: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EC8B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8B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8B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8B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630240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2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rPr>
                        <a:t>3</a:t>
                      </a:r>
                    </a:p>
                  </a:txBody>
                  <a:tcPr marL="100690" marR="100690" marT="50345" marB="50345" horzOverflow="overflow">
                    <a:lnL w="12700" cap="flat" cmpd="sng" algn="ctr">
                      <a:solidFill>
                        <a:srgbClr val="EC8B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8B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8B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8B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  <a:sym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  <a:sym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  <a:sym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  <a:sym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  <a:sym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  <a:sym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  <a:sym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  <a:sym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fr-FR" sz="16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Gothic" charset="0"/>
                          <a:ea typeface="Bell Gothic" charset="0"/>
                          <a:cs typeface="Bell Gothic" charset="0"/>
                          <a:sym typeface="Calibri" panose="020F0502020204030204" pitchFamily="34" charset="0"/>
                        </a:rPr>
                        <a:t>Ex.: Then </a:t>
                      </a:r>
                      <a:r>
                        <a:rPr kumimoji="0" lang="en-GB" altLang="fr-FR" sz="16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Gothic" charset="0"/>
                          <a:ea typeface="Bell Gothic" charset="0"/>
                          <a:cs typeface="Bell Gothic" charset="0"/>
                          <a:sym typeface="Calibri" panose="020F0502020204030204" pitchFamily="34" charset="0"/>
                        </a:rPr>
                        <a:t>clean the other points </a:t>
                      </a: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EC8B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8B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8B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8B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630240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rPr>
                        <a:t>4</a:t>
                      </a:r>
                    </a:p>
                  </a:txBody>
                  <a:tcPr marL="100690" marR="100690" marT="50345" marB="50345" horzOverflow="overflow">
                    <a:lnL w="12700" cap="flat" cmpd="sng" algn="ctr">
                      <a:solidFill>
                        <a:srgbClr val="EC8B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8B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8B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8B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ell Gothic" charset="0"/>
                          <a:ea typeface="Bell Gothic" charset="0"/>
                          <a:cs typeface="Bell Gothic" charset="0"/>
                          <a:sym typeface="Verdana" charset="0"/>
                        </a:rPr>
                        <a:t>Etc.</a:t>
                      </a:r>
                      <a:endParaRPr kumimoji="0" lang="fr-FR" altLang="fr-FR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ell Gothic" charset="0"/>
                        <a:ea typeface="Bell Gothic" charset="0"/>
                        <a:cs typeface="Bell Gothic" charset="0"/>
                        <a:sym typeface="Verdana" charset="0"/>
                      </a:endParaRPr>
                    </a:p>
                  </a:txBody>
                  <a:tcPr marL="100690" marR="100690" marT="50345" marB="50345" horzOverflow="overflow">
                    <a:lnL w="12700" cap="flat" cmpd="sng" algn="ctr">
                      <a:solidFill>
                        <a:srgbClr val="EC8B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8B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8B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8B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1" name="Group 5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9196166"/>
              </p:ext>
            </p:extLst>
          </p:nvPr>
        </p:nvGraphicFramePr>
        <p:xfrm>
          <a:off x="11125213" y="2740441"/>
          <a:ext cx="3962386" cy="2806946"/>
        </p:xfrm>
        <a:graphic>
          <a:graphicData uri="http://schemas.openxmlformats.org/drawingml/2006/table">
            <a:tbl>
              <a:tblPr/>
              <a:tblGrid>
                <a:gridCol w="1706747"/>
                <a:gridCol w="2255639"/>
              </a:tblGrid>
              <a:tr h="474398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1pPr>
                      <a:lvl2pPr marL="723900" indent="-266700"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2pPr>
                      <a:lvl3pPr marL="1233488" indent="-319088"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3pPr>
                      <a:lvl4pPr marL="1727200" indent="-355600"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4pPr>
                      <a:lvl5pPr marL="2184400" indent="-355600"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5pPr>
                      <a:lvl6pPr marL="2641600" indent="-355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6pPr>
                      <a:lvl7pPr marL="3098800" indent="-355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7pPr>
                      <a:lvl8pPr marL="3556000" indent="-355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8pPr>
                      <a:lvl9pPr marL="4013200" indent="-355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fr-F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Gothic" charset="0"/>
                          <a:ea typeface="Bell Gothic" charset="0"/>
                          <a:cs typeface="Bell Gothic" charset="0"/>
                          <a:sym typeface="Calibri" charset="0"/>
                        </a:rPr>
                        <a:t>Device components</a:t>
                      </a:r>
                    </a:p>
                  </a:txBody>
                  <a:tcPr marL="45720" marR="45720" marT="45733" marB="45733" anchor="ctr" horzOverflow="overflow">
                    <a:lnL w="12700" cap="flat" cmpd="sng" algn="ctr">
                      <a:solidFill>
                        <a:srgbClr val="EC8B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8B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8B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8B2E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1pPr>
                      <a:lvl2pPr marL="723900" indent="-266700"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2pPr>
                      <a:lvl3pPr marL="1233488" indent="-319088"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3pPr>
                      <a:lvl4pPr marL="1727200" indent="-355600"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4pPr>
                      <a:lvl5pPr marL="2184400" indent="-355600"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5pPr>
                      <a:lvl6pPr marL="2641600" indent="-355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6pPr>
                      <a:lvl7pPr marL="3098800" indent="-355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7pPr>
                      <a:lvl8pPr marL="3556000" indent="-355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8pPr>
                      <a:lvl9pPr marL="4013200" indent="-355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fr-F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Gothic" charset="0"/>
                          <a:ea typeface="Bell Gothic" charset="0"/>
                          <a:cs typeface="Bell Gothic" charset="0"/>
                          <a:sym typeface="Calibri" charset="0"/>
                        </a:rPr>
                        <a:t>Cleaning product</a:t>
                      </a:r>
                    </a:p>
                  </a:txBody>
                  <a:tcPr marL="45720" marR="45720" marT="45733" marB="4573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8B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8B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8B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8B2E"/>
                    </a:solidFill>
                  </a:tcPr>
                </a:tc>
              </a:tr>
              <a:tr h="817244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1pPr>
                      <a:lvl2pPr marL="723900" indent="-266700"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2pPr>
                      <a:lvl3pPr marL="1233488" indent="-319088"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3pPr>
                      <a:lvl4pPr marL="1727200" indent="-355600"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4pPr>
                      <a:lvl5pPr marL="2184400" indent="-355600"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5pPr>
                      <a:lvl6pPr marL="2641600" indent="-355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6pPr>
                      <a:lvl7pPr marL="3098800" indent="-355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7pPr>
                      <a:lvl8pPr marL="3556000" indent="-355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8pPr>
                      <a:lvl9pPr marL="4013200" indent="-355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fr-FR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ell Gothic" charset="0"/>
                          <a:ea typeface="Bell Gothic" charset="0"/>
                          <a:cs typeface="Bell Gothic" charset="0"/>
                          <a:sym typeface="Calibri" charset="0"/>
                        </a:rPr>
                        <a:t>Touch/contact points (e.g., keys)</a:t>
                      </a:r>
                    </a:p>
                  </a:txBody>
                  <a:tcPr marL="45720" marR="45720" marT="45733" marB="45733" anchor="ctr" horzOverflow="overflow">
                    <a:lnL w="12700" cap="flat" cmpd="sng" algn="ctr">
                      <a:solidFill>
                        <a:srgbClr val="EC8B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8B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8B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8B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1pPr>
                      <a:lvl2pPr marL="723900" indent="-266700"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2pPr>
                      <a:lvl3pPr marL="1233488" indent="-319088"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3pPr>
                      <a:lvl4pPr marL="1727200" indent="-355600"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4pPr>
                      <a:lvl5pPr marL="2184400" indent="-355600"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5pPr>
                      <a:lvl6pPr marL="2641600" indent="-355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6pPr>
                      <a:lvl7pPr marL="3098800" indent="-355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7pPr>
                      <a:lvl8pPr marL="3556000" indent="-355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8pPr>
                      <a:lvl9pPr marL="4013200" indent="-355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ell Gothic" charset="0"/>
                          <a:ea typeface="Bell Gothic" charset="0"/>
                          <a:cs typeface="Bell Gothic" charset="0"/>
                          <a:sym typeface="Calibri" charset="0"/>
                        </a:rPr>
                        <a:t>E.g</a:t>
                      </a:r>
                      <a:r>
                        <a:rPr kumimoji="0" lang="fr-FR" altLang="fr-F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ell Gothic" charset="0"/>
                          <a:ea typeface="Bell Gothic" charset="0"/>
                          <a:cs typeface="Bell Gothic" charset="0"/>
                          <a:sym typeface="Calibri" charset="0"/>
                        </a:rPr>
                        <a:t>.: </a:t>
                      </a:r>
                      <a:r>
                        <a:rPr kumimoji="0" lang="fr-FR" altLang="fr-FR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ell Gothic" charset="0"/>
                          <a:ea typeface="Bell Gothic" charset="0"/>
                          <a:cs typeface="Bell Gothic" charset="0"/>
                          <a:sym typeface="Calibri" charset="0"/>
                        </a:rPr>
                        <a:t>Clorox</a:t>
                      </a:r>
                      <a:r>
                        <a:rPr kumimoji="0" lang="fr-FR" altLang="fr-F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ell Gothic" charset="0"/>
                          <a:ea typeface="Bell Gothic" charset="0"/>
                          <a:cs typeface="Bell Gothic" charset="0"/>
                          <a:sym typeface="Calibri" charset="0"/>
                        </a:rPr>
                        <a:t> </a:t>
                      </a:r>
                      <a:r>
                        <a:rPr kumimoji="0" lang="fr-FR" altLang="fr-FR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ell Gothic" charset="0"/>
                          <a:ea typeface="Bell Gothic" charset="0"/>
                          <a:cs typeface="Bell Gothic" charset="0"/>
                          <a:sym typeface="Calibri" charset="0"/>
                        </a:rPr>
                        <a:t>wipe</a:t>
                      </a:r>
                      <a:endParaRPr kumimoji="0" lang="fr-FR" altLang="fr-FR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ell Gothic" charset="0"/>
                        <a:ea typeface="Bell Gothic" charset="0"/>
                        <a:cs typeface="Bell Gothic" charset="0"/>
                        <a:sym typeface="Calibri" charset="0"/>
                      </a:endParaRPr>
                    </a:p>
                  </a:txBody>
                  <a:tcPr marL="45720" marR="45720" marT="45733" marB="45733" anchor="ctr" horzOverflow="overflow">
                    <a:lnL w="12700" cap="flat" cmpd="sng" algn="ctr">
                      <a:solidFill>
                        <a:srgbClr val="EC8B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8B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8B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8B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247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1pPr>
                      <a:lvl2pPr marL="723900" indent="-266700"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2pPr>
                      <a:lvl3pPr marL="1233488" indent="-319088"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3pPr>
                      <a:lvl4pPr marL="1727200" indent="-355600"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4pPr>
                      <a:lvl5pPr marL="2184400" indent="-355600"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5pPr>
                      <a:lvl6pPr marL="2641600" indent="-355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6pPr>
                      <a:lvl7pPr marL="3098800" indent="-355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7pPr>
                      <a:lvl8pPr marL="3556000" indent="-355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8pPr>
                      <a:lvl9pPr marL="4013200" indent="-355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fr-FR" sz="13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  <a:sym typeface="Calibri" charset="0"/>
                      </a:endParaRPr>
                    </a:p>
                  </a:txBody>
                  <a:tcPr marL="50345" marR="50345" marT="50345" marB="50345" anchor="ctr" horzOverflow="overflow">
                    <a:lnL w="12700" cap="flat" cmpd="sng" algn="ctr">
                      <a:solidFill>
                        <a:srgbClr val="EC8B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8B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8B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8B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1pPr>
                      <a:lvl2pPr marL="723900" indent="-266700"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2pPr>
                      <a:lvl3pPr marL="1233488" indent="-319088"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3pPr>
                      <a:lvl4pPr marL="1727200" indent="-355600"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4pPr>
                      <a:lvl5pPr marL="2184400" indent="-355600"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5pPr>
                      <a:lvl6pPr marL="2641600" indent="-355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6pPr>
                      <a:lvl7pPr marL="3098800" indent="-355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7pPr>
                      <a:lvl8pPr marL="3556000" indent="-355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8pPr>
                      <a:lvl9pPr marL="4013200" indent="-355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fr-FR" sz="13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  <a:sym typeface="Calibri" charset="0"/>
                      </a:endParaRPr>
                    </a:p>
                  </a:txBody>
                  <a:tcPr marL="50345" marR="50345" marT="50345" marB="50345" anchor="ctr" horzOverflow="overflow">
                    <a:lnL w="12700" cap="flat" cmpd="sng" algn="ctr">
                      <a:solidFill>
                        <a:srgbClr val="EC8B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8B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8B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8B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247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1pPr>
                      <a:lvl2pPr marL="723900" indent="-266700"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2pPr>
                      <a:lvl3pPr marL="1233488" indent="-319088"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3pPr>
                      <a:lvl4pPr marL="1727200" indent="-355600"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4pPr>
                      <a:lvl5pPr marL="2184400" indent="-355600"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5pPr>
                      <a:lvl6pPr marL="2641600" indent="-355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6pPr>
                      <a:lvl7pPr marL="3098800" indent="-355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7pPr>
                      <a:lvl8pPr marL="3556000" indent="-355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8pPr>
                      <a:lvl9pPr marL="4013200" indent="-355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fr-FR" sz="13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  <a:sym typeface="Calibri" charset="0"/>
                      </a:endParaRPr>
                    </a:p>
                  </a:txBody>
                  <a:tcPr marL="50345" marR="50345" marT="50345" marB="50345" anchor="ctr" horzOverflow="overflow">
                    <a:lnL w="12700" cap="flat" cmpd="sng" algn="ctr">
                      <a:solidFill>
                        <a:srgbClr val="EC8B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8B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8B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8B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1pPr>
                      <a:lvl2pPr marL="723900" indent="-266700"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2pPr>
                      <a:lvl3pPr marL="1233488" indent="-319088"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3pPr>
                      <a:lvl4pPr marL="1727200" indent="-355600"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4pPr>
                      <a:lvl5pPr marL="2184400" indent="-355600"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5pPr>
                      <a:lvl6pPr marL="2641600" indent="-355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6pPr>
                      <a:lvl7pPr marL="3098800" indent="-355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7pPr>
                      <a:lvl8pPr marL="3556000" indent="-355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8pPr>
                      <a:lvl9pPr marL="4013200" indent="-355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fr-FR" sz="13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  <a:sym typeface="Calibri" charset="0"/>
                      </a:endParaRPr>
                    </a:p>
                  </a:txBody>
                  <a:tcPr marL="50345" marR="50345" marT="50345" marB="50345" anchor="ctr" horzOverflow="overflow">
                    <a:lnL w="12700" cap="flat" cmpd="sng" algn="ctr">
                      <a:solidFill>
                        <a:srgbClr val="EC8B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8B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8B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8B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4810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1pPr>
                      <a:lvl2pPr marL="723900" indent="-266700"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2pPr>
                      <a:lvl3pPr marL="1233488" indent="-319088"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3pPr>
                      <a:lvl4pPr marL="1727200" indent="-355600"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4pPr>
                      <a:lvl5pPr marL="2184400" indent="-355600"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5pPr>
                      <a:lvl6pPr marL="2641600" indent="-355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6pPr>
                      <a:lvl7pPr marL="3098800" indent="-355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7pPr>
                      <a:lvl8pPr marL="3556000" indent="-355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8pPr>
                      <a:lvl9pPr marL="4013200" indent="-355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fr-FR" sz="13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  <a:sym typeface="Calibri" charset="0"/>
                      </a:endParaRPr>
                    </a:p>
                  </a:txBody>
                  <a:tcPr marL="50345" marR="50345" marT="50345" marB="50345" anchor="ctr" horzOverflow="overflow">
                    <a:lnL w="12700" cap="flat" cmpd="sng" algn="ctr">
                      <a:solidFill>
                        <a:srgbClr val="EC8B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8B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8B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8B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1pPr>
                      <a:lvl2pPr marL="723900" indent="-266700"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2pPr>
                      <a:lvl3pPr marL="1233488" indent="-319088"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3pPr>
                      <a:lvl4pPr marL="1727200" indent="-355600"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4pPr>
                      <a:lvl5pPr marL="2184400" indent="-355600"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5pPr>
                      <a:lvl6pPr marL="2641600" indent="-355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6pPr>
                      <a:lvl7pPr marL="3098800" indent="-355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7pPr>
                      <a:lvl8pPr marL="3556000" indent="-355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8pPr>
                      <a:lvl9pPr marL="4013200" indent="-355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rPr>
                        <a:t> </a:t>
                      </a:r>
                    </a:p>
                  </a:txBody>
                  <a:tcPr marL="50345" marR="50345" marT="50345" marB="50345" anchor="ctr" horzOverflow="overflow">
                    <a:lnL w="12700" cap="flat" cmpd="sng" algn="ctr">
                      <a:solidFill>
                        <a:srgbClr val="EC8B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8B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8B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8B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32" name="Group 5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8449690"/>
              </p:ext>
            </p:extLst>
          </p:nvPr>
        </p:nvGraphicFramePr>
        <p:xfrm>
          <a:off x="11125212" y="6257796"/>
          <a:ext cx="3962385" cy="1720612"/>
        </p:xfrm>
        <a:graphic>
          <a:graphicData uri="http://schemas.openxmlformats.org/drawingml/2006/table">
            <a:tbl>
              <a:tblPr/>
              <a:tblGrid>
                <a:gridCol w="1660061"/>
                <a:gridCol w="2302324"/>
              </a:tblGrid>
              <a:tr h="529666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1pPr>
                      <a:lvl2pPr marL="723900" indent="-266700"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2pPr>
                      <a:lvl3pPr marL="1233488" indent="-319088"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3pPr>
                      <a:lvl4pPr marL="1727200" indent="-355600"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4pPr>
                      <a:lvl5pPr marL="2184400" indent="-355600"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5pPr>
                      <a:lvl6pPr marL="2641600" indent="-355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6pPr>
                      <a:lvl7pPr marL="3098800" indent="-355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7pPr>
                      <a:lvl8pPr marL="3556000" indent="-355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8pPr>
                      <a:lvl9pPr marL="4013200" indent="-355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fr-F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Gothic" charset="0"/>
                          <a:ea typeface="Bell Gothic" charset="0"/>
                          <a:cs typeface="Bell Gothic" charset="0"/>
                          <a:sym typeface="Calibri" charset="0"/>
                        </a:rPr>
                        <a:t>Device components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rgbClr val="EC8B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8B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8B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8B2E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1pPr>
                      <a:lvl2pPr marL="723900" indent="-266700"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2pPr>
                      <a:lvl3pPr marL="1233488" indent="-319088"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3pPr>
                      <a:lvl4pPr marL="1727200" indent="-355600"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4pPr>
                      <a:lvl5pPr marL="2184400" indent="-355600"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5pPr>
                      <a:lvl6pPr marL="2641600" indent="-355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6pPr>
                      <a:lvl7pPr marL="3098800" indent="-355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7pPr>
                      <a:lvl8pPr marL="3556000" indent="-355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8pPr>
                      <a:lvl9pPr marL="4013200" indent="-355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fr-F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Gothic" charset="0"/>
                          <a:ea typeface="Bell Gothic" charset="0"/>
                          <a:cs typeface="Bell Gothic" charset="0"/>
                          <a:sym typeface="Calibri" charset="0"/>
                        </a:rPr>
                        <a:t>Cleaning product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8B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8B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8B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8B2E"/>
                    </a:solidFill>
                  </a:tcPr>
                </a:tc>
              </a:tr>
              <a:tr h="529666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1pPr>
                      <a:lvl2pPr marL="723900" indent="-266700"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2pPr>
                      <a:lvl3pPr marL="1233488" indent="-319088"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3pPr>
                      <a:lvl4pPr marL="1727200" indent="-355600"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4pPr>
                      <a:lvl5pPr marL="2184400" indent="-355600"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5pPr>
                      <a:lvl6pPr marL="2641600" indent="-355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6pPr>
                      <a:lvl7pPr marL="3098800" indent="-355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7pPr>
                      <a:lvl8pPr marL="3556000" indent="-355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8pPr>
                      <a:lvl9pPr marL="4013200" indent="-355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fr-FR" sz="13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  <a:sym typeface="Calibri" charset="0"/>
                      </a:endParaRPr>
                    </a:p>
                  </a:txBody>
                  <a:tcPr marL="50345" marR="50345" marT="50345" marB="50345" anchor="ctr" horzOverflow="overflow">
                    <a:lnL w="12700" cap="flat" cmpd="sng" algn="ctr">
                      <a:solidFill>
                        <a:srgbClr val="EC8B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8B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8B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8B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1pPr>
                      <a:lvl2pPr marL="723900" indent="-266700"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2pPr>
                      <a:lvl3pPr marL="1233488" indent="-319088"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3pPr>
                      <a:lvl4pPr marL="1727200" indent="-355600"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4pPr>
                      <a:lvl5pPr marL="2184400" indent="-355600"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5pPr>
                      <a:lvl6pPr marL="2641600" indent="-355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6pPr>
                      <a:lvl7pPr marL="3098800" indent="-355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7pPr>
                      <a:lvl8pPr marL="3556000" indent="-355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8pPr>
                      <a:lvl9pPr marL="4013200" indent="-355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fr-FR" sz="13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  <a:sym typeface="Calibri" charset="0"/>
                      </a:endParaRPr>
                    </a:p>
                  </a:txBody>
                  <a:tcPr marL="50345" marR="50345" marT="50345" marB="50345" anchor="ctr" horzOverflow="overflow">
                    <a:lnL w="12700" cap="flat" cmpd="sng" algn="ctr">
                      <a:solidFill>
                        <a:srgbClr val="EC8B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8B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8B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8B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5913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1pPr>
                      <a:lvl2pPr marL="723900" indent="-266700"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2pPr>
                      <a:lvl3pPr marL="1233488" indent="-319088"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3pPr>
                      <a:lvl4pPr marL="1727200" indent="-355600"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4pPr>
                      <a:lvl5pPr marL="2184400" indent="-355600"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5pPr>
                      <a:lvl6pPr marL="2641600" indent="-355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6pPr>
                      <a:lvl7pPr marL="3098800" indent="-355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7pPr>
                      <a:lvl8pPr marL="3556000" indent="-355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8pPr>
                      <a:lvl9pPr marL="4013200" indent="-355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fr-FR" sz="13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  <a:sym typeface="Calibri" charset="0"/>
                      </a:endParaRPr>
                    </a:p>
                  </a:txBody>
                  <a:tcPr marL="50345" marR="50345" marT="50345" marB="50345" anchor="ctr" horzOverflow="overflow">
                    <a:lnL w="12700" cap="flat" cmpd="sng" algn="ctr">
                      <a:solidFill>
                        <a:srgbClr val="EC8B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8B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8B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8B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1pPr>
                      <a:lvl2pPr marL="723900" indent="-266700"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2pPr>
                      <a:lvl3pPr marL="1233488" indent="-319088"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3pPr>
                      <a:lvl4pPr marL="1727200" indent="-355600"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4pPr>
                      <a:lvl5pPr marL="2184400" indent="-355600"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5pPr>
                      <a:lvl6pPr marL="2641600" indent="-355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6pPr>
                      <a:lvl7pPr marL="3098800" indent="-355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7pPr>
                      <a:lvl8pPr marL="3556000" indent="-355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8pPr>
                      <a:lvl9pPr marL="4013200" indent="-355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fr-FR" sz="13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  <a:sym typeface="Calibri" charset="0"/>
                      </a:endParaRPr>
                    </a:p>
                  </a:txBody>
                  <a:tcPr marL="50345" marR="50345" marT="50345" marB="50345" anchor="ctr" horzOverflow="overflow">
                    <a:lnL w="12700" cap="flat" cmpd="sng" algn="ctr">
                      <a:solidFill>
                        <a:srgbClr val="EC8B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8B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8B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8B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5913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1pPr>
                      <a:lvl2pPr marL="723900" indent="-266700"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2pPr>
                      <a:lvl3pPr marL="1233488" indent="-319088"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3pPr>
                      <a:lvl4pPr marL="1727200" indent="-355600"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4pPr>
                      <a:lvl5pPr marL="2184400" indent="-355600"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5pPr>
                      <a:lvl6pPr marL="2641600" indent="-355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6pPr>
                      <a:lvl7pPr marL="3098800" indent="-355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7pPr>
                      <a:lvl8pPr marL="3556000" indent="-355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8pPr>
                      <a:lvl9pPr marL="4013200" indent="-355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fr-FR" sz="13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  <a:sym typeface="Calibri" charset="0"/>
                      </a:endParaRPr>
                    </a:p>
                  </a:txBody>
                  <a:tcPr marL="50345" marR="50345" marT="50345" marB="50345" anchor="ctr" horzOverflow="overflow">
                    <a:lnL w="12700" cap="flat" cmpd="sng" algn="ctr">
                      <a:solidFill>
                        <a:srgbClr val="EC8B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8B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8B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8B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1pPr>
                      <a:lvl2pPr marL="723900" indent="-266700"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2pPr>
                      <a:lvl3pPr marL="1233488" indent="-319088"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3pPr>
                      <a:lvl4pPr marL="1727200" indent="-355600"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4pPr>
                      <a:lvl5pPr marL="2184400" indent="-355600"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5pPr>
                      <a:lvl6pPr marL="2641600" indent="-355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6pPr>
                      <a:lvl7pPr marL="3098800" indent="-355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7pPr>
                      <a:lvl8pPr marL="3556000" indent="-355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8pPr>
                      <a:lvl9pPr marL="4013200" indent="-355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SzPct val="100000"/>
                        <a:buFont typeface="Arial" charset="0"/>
                        <a:defRPr sz="2400">
                          <a:solidFill>
                            <a:srgbClr val="000000"/>
                          </a:solidFill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fr-FR" sz="13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  <a:sym typeface="Calibri" charset="0"/>
                      </a:endParaRPr>
                    </a:p>
                  </a:txBody>
                  <a:tcPr marL="50345" marR="50345" marT="50345" marB="50345" anchor="ctr" horzOverflow="overflow">
                    <a:lnL w="12700" cap="flat" cmpd="sng" algn="ctr">
                      <a:solidFill>
                        <a:srgbClr val="EC8B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8B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8B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8B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3" name="Text Box 7" descr="Rectangle 59"/>
          <p:cNvSpPr txBox="1">
            <a:spLocks noChangeArrowheads="1"/>
          </p:cNvSpPr>
          <p:nvPr/>
        </p:nvSpPr>
        <p:spPr bwMode="auto">
          <a:xfrm>
            <a:off x="4508245" y="7896202"/>
            <a:ext cx="1706563" cy="646331"/>
          </a:xfrm>
          <a:prstGeom prst="rect">
            <a:avLst/>
          </a:prstGeom>
          <a:solidFill>
            <a:srgbClr val="FA961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defRPr>
            </a:lvl9pPr>
          </a:lstStyle>
          <a:p>
            <a:pPr algn="ctr" eaLnBrk="1"/>
            <a:r>
              <a:rPr lang="en-GB" altLang="fr-FR" sz="1200" dirty="0">
                <a:latin typeface="Verdana" charset="0"/>
                <a:ea typeface="Verdana" charset="0"/>
                <a:cs typeface="Verdana" charset="0"/>
                <a:sym typeface="Verdana" charset="0"/>
              </a:rPr>
              <a:t>Define the necessary protective equipment</a:t>
            </a:r>
          </a:p>
        </p:txBody>
      </p:sp>
      <p:sp>
        <p:nvSpPr>
          <p:cNvPr id="34" name="Text Box 44" descr="Rectangle 59"/>
          <p:cNvSpPr txBox="1">
            <a:spLocks noChangeArrowheads="1"/>
          </p:cNvSpPr>
          <p:nvPr/>
        </p:nvSpPr>
        <p:spPr bwMode="auto">
          <a:xfrm>
            <a:off x="4888362" y="3154528"/>
            <a:ext cx="1371600" cy="400050"/>
          </a:xfrm>
          <a:prstGeom prst="rect">
            <a:avLst/>
          </a:prstGeom>
          <a:solidFill>
            <a:srgbClr val="FA961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defRPr>
            </a:lvl9pPr>
          </a:lstStyle>
          <a:p>
            <a:pPr algn="ctr" eaLnBrk="1"/>
            <a:r>
              <a:rPr lang="fr-FR" altLang="fr-FR" sz="1000">
                <a:latin typeface="Verdana" charset="0"/>
                <a:ea typeface="Verdana" charset="0"/>
                <a:cs typeface="Verdana" charset="0"/>
                <a:sym typeface="Verdana" charset="0"/>
              </a:rPr>
              <a:t>Photo or illustration of the </a:t>
            </a:r>
            <a:r>
              <a:rPr lang="en-GB" altLang="fr-FR" sz="1000" dirty="0">
                <a:latin typeface="Verdana" charset="0"/>
                <a:ea typeface="Verdana" charset="0"/>
                <a:cs typeface="Verdana" charset="0"/>
                <a:sym typeface="Verdana" charset="0"/>
              </a:rPr>
              <a:t>equipment</a:t>
            </a:r>
          </a:p>
        </p:txBody>
      </p:sp>
      <p:sp>
        <p:nvSpPr>
          <p:cNvPr id="35" name="Text Box 46" descr="Rectangle 59"/>
          <p:cNvSpPr txBox="1">
            <a:spLocks noChangeArrowheads="1"/>
          </p:cNvSpPr>
          <p:nvPr/>
        </p:nvSpPr>
        <p:spPr bwMode="auto">
          <a:xfrm>
            <a:off x="6624752" y="2587161"/>
            <a:ext cx="1050925" cy="400050"/>
          </a:xfrm>
          <a:prstGeom prst="rect">
            <a:avLst/>
          </a:prstGeom>
          <a:solidFill>
            <a:srgbClr val="FA961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defRPr>
            </a:lvl9pPr>
          </a:lstStyle>
          <a:p>
            <a:pPr algn="ctr" eaLnBrk="1"/>
            <a:r>
              <a:rPr lang="fr-FR" altLang="fr-FR" sz="1000">
                <a:latin typeface="Verdana" charset="0"/>
                <a:ea typeface="Verdana" charset="0"/>
                <a:cs typeface="Verdana" charset="0"/>
                <a:sym typeface="Verdana" charset="0"/>
              </a:rPr>
              <a:t>Equipment name</a:t>
            </a:r>
          </a:p>
        </p:txBody>
      </p:sp>
      <p:sp>
        <p:nvSpPr>
          <p:cNvPr id="36" name="Text Box 48" descr="Rectangle 59"/>
          <p:cNvSpPr txBox="1">
            <a:spLocks noChangeArrowheads="1"/>
          </p:cNvSpPr>
          <p:nvPr/>
        </p:nvSpPr>
        <p:spPr bwMode="auto">
          <a:xfrm>
            <a:off x="8914262" y="3821278"/>
            <a:ext cx="1371600" cy="554038"/>
          </a:xfrm>
          <a:prstGeom prst="rect">
            <a:avLst/>
          </a:prstGeom>
          <a:solidFill>
            <a:srgbClr val="FA961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defRPr>
            </a:lvl9pPr>
          </a:lstStyle>
          <a:p>
            <a:pPr algn="ctr" eaLnBrk="1"/>
            <a:r>
              <a:rPr lang="en-GB" altLang="fr-FR" sz="1000">
                <a:latin typeface="Verdana" charset="0"/>
                <a:ea typeface="Verdana" charset="0"/>
                <a:cs typeface="Verdana" charset="0"/>
                <a:sym typeface="Verdana" charset="0"/>
              </a:rPr>
              <a:t>Determine points of frequent touch/contact</a:t>
            </a:r>
          </a:p>
        </p:txBody>
      </p:sp>
      <p:sp>
        <p:nvSpPr>
          <p:cNvPr id="37" name="Text Box 50" descr="Rectangle 59"/>
          <p:cNvSpPr txBox="1">
            <a:spLocks noChangeArrowheads="1"/>
          </p:cNvSpPr>
          <p:nvPr/>
        </p:nvSpPr>
        <p:spPr bwMode="auto">
          <a:xfrm>
            <a:off x="9152264" y="6117137"/>
            <a:ext cx="1371600" cy="554037"/>
          </a:xfrm>
          <a:prstGeom prst="rect">
            <a:avLst/>
          </a:prstGeom>
          <a:solidFill>
            <a:srgbClr val="FA961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defRPr>
            </a:lvl9pPr>
          </a:lstStyle>
          <a:p>
            <a:pPr algn="ctr" eaLnBrk="1"/>
            <a:r>
              <a:rPr lang="en-GB" altLang="fr-FR" sz="1000">
                <a:latin typeface="Verdana" charset="0"/>
                <a:ea typeface="Verdana" charset="0"/>
                <a:cs typeface="Verdana" charset="0"/>
                <a:sym typeface="Verdana" charset="0"/>
              </a:rPr>
              <a:t>Determine other points of touch/contact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1538280" y="1378409"/>
            <a:ext cx="104388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altLang="fr-FR" sz="3200" b="1" dirty="0">
                <a:solidFill>
                  <a:srgbClr val="FFFFFF"/>
                </a:solidFill>
                <a:latin typeface="Bell Gothic Black" charset="0"/>
                <a:ea typeface="Bell Gothic Black" charset="0"/>
                <a:cs typeface="Bell Gothic Black" charset="0"/>
                <a:sym typeface="Verdana" charset="0"/>
              </a:rPr>
              <a:t>WORKSTATION DISINFECTION </a:t>
            </a:r>
            <a:r>
              <a:rPr lang="fr-FR" altLang="fr-FR" sz="3200" b="1" dirty="0" smtClean="0">
                <a:solidFill>
                  <a:srgbClr val="FFFFFF"/>
                </a:solidFill>
                <a:latin typeface="Bell Gothic Black" charset="0"/>
                <a:ea typeface="Bell Gothic Black" charset="0"/>
                <a:cs typeface="Bell Gothic Black" charset="0"/>
                <a:sym typeface="Verdana" charset="0"/>
              </a:rPr>
              <a:t>PROCEDURE</a:t>
            </a:r>
            <a:r>
              <a:rPr lang="fr-FR" altLang="fr-FR" sz="3200" b="1" dirty="0">
                <a:solidFill>
                  <a:srgbClr val="FFFFFF"/>
                </a:solidFill>
                <a:latin typeface="Bell Gothic Black" charset="0"/>
                <a:ea typeface="Bell Gothic Black" charset="0"/>
                <a:cs typeface="Bell Gothic Black" charset="0"/>
                <a:sym typeface="Verdana" charset="0"/>
              </a:rPr>
              <a:t> </a:t>
            </a:r>
            <a:br>
              <a:rPr lang="fr-FR" altLang="fr-FR" sz="3200" b="1" dirty="0">
                <a:solidFill>
                  <a:srgbClr val="FFFFFF"/>
                </a:solidFill>
                <a:latin typeface="Bell Gothic Black" charset="0"/>
                <a:ea typeface="Bell Gothic Black" charset="0"/>
                <a:cs typeface="Bell Gothic Black" charset="0"/>
                <a:sym typeface="Verdana" charset="0"/>
              </a:rPr>
            </a:br>
            <a:r>
              <a:rPr lang="fr-FR" altLang="fr-FR" sz="1200" dirty="0" smtClean="0">
                <a:solidFill>
                  <a:srgbClr val="FFFFFF"/>
                </a:solidFill>
                <a:latin typeface="Bell Gothic Black" charset="0"/>
                <a:ea typeface="Bell Gothic Black" charset="0"/>
                <a:cs typeface="Bell Gothic Black" charset="0"/>
                <a:sym typeface="Verdana" charset="0"/>
              </a:rPr>
              <a:t>(To </a:t>
            </a:r>
            <a:r>
              <a:rPr lang="fr-FR" altLang="fr-FR" sz="1200" dirty="0" err="1">
                <a:solidFill>
                  <a:srgbClr val="FFFFFF"/>
                </a:solidFill>
                <a:latin typeface="Bell Gothic Black" charset="0"/>
                <a:ea typeface="Bell Gothic Black" charset="0"/>
                <a:cs typeface="Bell Gothic Black" charset="0"/>
                <a:sym typeface="Verdana" charset="0"/>
              </a:rPr>
              <a:t>be</a:t>
            </a:r>
            <a:r>
              <a:rPr lang="fr-FR" altLang="fr-FR" sz="1200" dirty="0">
                <a:solidFill>
                  <a:srgbClr val="FFFFFF"/>
                </a:solidFill>
                <a:latin typeface="Bell Gothic Black" charset="0"/>
                <a:ea typeface="Bell Gothic Black" charset="0"/>
                <a:cs typeface="Bell Gothic Black" charset="0"/>
                <a:sym typeface="Verdana" charset="0"/>
              </a:rPr>
              <a:t> </a:t>
            </a:r>
            <a:r>
              <a:rPr lang="fr-FR" altLang="fr-FR" sz="1200" dirty="0" err="1">
                <a:solidFill>
                  <a:srgbClr val="FFFFFF"/>
                </a:solidFill>
                <a:latin typeface="Bell Gothic Black" charset="0"/>
                <a:ea typeface="Bell Gothic Black" charset="0"/>
                <a:cs typeface="Bell Gothic Black" charset="0"/>
                <a:sym typeface="Verdana" charset="0"/>
              </a:rPr>
              <a:t>posted</a:t>
            </a:r>
            <a:r>
              <a:rPr lang="fr-FR" altLang="fr-FR" sz="1200" dirty="0">
                <a:solidFill>
                  <a:srgbClr val="FFFFFF"/>
                </a:solidFill>
                <a:latin typeface="Bell Gothic Black" charset="0"/>
                <a:ea typeface="Bell Gothic Black" charset="0"/>
                <a:cs typeface="Bell Gothic Black" charset="0"/>
                <a:sym typeface="Verdana" charset="0"/>
              </a:rPr>
              <a:t> </a:t>
            </a:r>
            <a:r>
              <a:rPr lang="fr-FR" altLang="fr-FR" sz="1200" dirty="0" err="1">
                <a:solidFill>
                  <a:srgbClr val="FFFFFF"/>
                </a:solidFill>
                <a:latin typeface="Bell Gothic Black" charset="0"/>
                <a:ea typeface="Bell Gothic Black" charset="0"/>
                <a:cs typeface="Bell Gothic Black" charset="0"/>
                <a:sym typeface="Verdana" charset="0"/>
              </a:rPr>
              <a:t>next</a:t>
            </a:r>
            <a:r>
              <a:rPr lang="fr-FR" altLang="fr-FR" sz="1200" dirty="0">
                <a:solidFill>
                  <a:srgbClr val="FFFFFF"/>
                </a:solidFill>
                <a:latin typeface="Bell Gothic Black" charset="0"/>
                <a:ea typeface="Bell Gothic Black" charset="0"/>
                <a:cs typeface="Bell Gothic Black" charset="0"/>
                <a:sym typeface="Verdana" charset="0"/>
              </a:rPr>
              <a:t> to the </a:t>
            </a:r>
            <a:r>
              <a:rPr lang="fr-FR" altLang="fr-FR" sz="1200" dirty="0" err="1">
                <a:solidFill>
                  <a:srgbClr val="FFFFFF"/>
                </a:solidFill>
                <a:latin typeface="Bell Gothic Black" charset="0"/>
                <a:ea typeface="Bell Gothic Black" charset="0"/>
                <a:cs typeface="Bell Gothic Black" charset="0"/>
                <a:sym typeface="Verdana" charset="0"/>
              </a:rPr>
              <a:t>equipment</a:t>
            </a:r>
            <a:r>
              <a:rPr lang="fr-FR" altLang="fr-FR" sz="1200" dirty="0">
                <a:solidFill>
                  <a:srgbClr val="FFFFFF"/>
                </a:solidFill>
                <a:latin typeface="Bell Gothic Black" charset="0"/>
                <a:ea typeface="Bell Gothic Black" charset="0"/>
                <a:cs typeface="Bell Gothic Black" charset="0"/>
                <a:sym typeface="Verdana" charset="0"/>
              </a:rPr>
              <a:t>)</a:t>
            </a:r>
          </a:p>
          <a:p>
            <a:endParaRPr lang="fr-FR" sz="1600" b="1" dirty="0">
              <a:latin typeface="Bell Gothic Black" charset="0"/>
              <a:ea typeface="Bell Gothic Black" charset="0"/>
              <a:cs typeface="Bell Gothic Black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689806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52</TotalTime>
  <Words>118</Words>
  <Application>Microsoft Macintosh PowerPoint</Application>
  <PresentationFormat>Personnalisé</PresentationFormat>
  <Paragraphs>29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8" baseType="lpstr">
      <vt:lpstr>Bell Gothic</vt:lpstr>
      <vt:lpstr>Bell Gothic Black</vt:lpstr>
      <vt:lpstr>Calibri Light</vt:lpstr>
      <vt:lpstr>Arial</vt:lpstr>
      <vt:lpstr>Calibri</vt:lpstr>
      <vt:lpstr>Verdana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15.0026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Utilisateur de Microsoft Office</dc:creator>
  <cp:lastModifiedBy>Utilisateur de Microsoft Office</cp:lastModifiedBy>
  <cp:revision>9</cp:revision>
  <cp:lastPrinted>2020-06-03T20:08:36Z</cp:lastPrinted>
  <dcterms:created xsi:type="dcterms:W3CDTF">2020-06-03T19:54:40Z</dcterms:created>
  <dcterms:modified xsi:type="dcterms:W3CDTF">2020-06-03T20:54:05Z</dcterms:modified>
</cp:coreProperties>
</file>